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matic SC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maticSC-bold.fntdata"/><Relationship Id="rId14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0d34d0d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0d34d0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75cc3a2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75cc3a2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94e40f2b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94e40f2b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94e40f2b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94e40f2b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94e40f2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94e40f2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94e40f2b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94e40f2b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23ffa5cf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23ffa5cf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gif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10" Type="http://schemas.openxmlformats.org/officeDocument/2006/relationships/image" Target="../media/image15.gif"/><Relationship Id="rId9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hyperlink" Target="https://rubenglezortiz.github.io/PVLI-2020-21-CUCU-PROLOGUE/" TargetMode="External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5050" y="1979475"/>
            <a:ext cx="2913900" cy="8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 CUCU’s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79875"/>
            <a:ext cx="85206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Grupo 11: Los Moñecos</a:t>
            </a:r>
            <a:endParaRPr b="1" sz="2300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Manuel Adeliño, Jonathan Andrade,</a:t>
            </a:r>
            <a:endParaRPr b="1" sz="2300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 Rubén González y Rodrigo Tobar</a:t>
            </a:r>
            <a:endParaRPr b="1" sz="2300" u="sng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075425" y="1979475"/>
            <a:ext cx="2913900" cy="8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 CUCU’s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504975" y="1265175"/>
            <a:ext cx="65145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Cucu’s es un RPG basado en la obra </a:t>
            </a:r>
            <a:r>
              <a:rPr lang="es">
                <a:solidFill>
                  <a:schemeClr val="dk1"/>
                </a:solidFill>
              </a:rPr>
              <a:t>teatral “El Señor De Pigmalión”, de Jacinto Grau.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596925" y="85550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ctrTitle"/>
          </p:nvPr>
        </p:nvSpPr>
        <p:spPr>
          <a:xfrm>
            <a:off x="3029400" y="-283300"/>
            <a:ext cx="30852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FF2CC"/>
                </a:solidFill>
              </a:rPr>
              <a:t>Resumen</a:t>
            </a:r>
            <a:endParaRPr sz="3200">
              <a:solidFill>
                <a:srgbClr val="FFF2CC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600" y="42548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150" y="2269200"/>
            <a:ext cx="3186524" cy="19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314750" y="2269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En él encarnamos a Pigmalión, el cual debe ocuparse de sus muñecos vivientes los cuales se han escapado.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093625" y="1258225"/>
            <a:ext cx="71382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Mapa dividido en salas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Interacción</a:t>
            </a:r>
            <a:r>
              <a:rPr lang="es">
                <a:solidFill>
                  <a:schemeClr val="dk1"/>
                </a:solidFill>
              </a:rPr>
              <a:t> con el entorno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Combate contra muñecos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Toma de decisiones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596925" y="85550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ctrTitle"/>
          </p:nvPr>
        </p:nvSpPr>
        <p:spPr>
          <a:xfrm>
            <a:off x="3029400" y="-283300"/>
            <a:ext cx="30852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FF2CC"/>
                </a:solidFill>
              </a:rPr>
              <a:t>Mecánicas</a:t>
            </a:r>
            <a:endParaRPr sz="3200">
              <a:solidFill>
                <a:srgbClr val="FFF2CC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600" y="42548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8603" l="21781" r="22296" t="13393"/>
          <a:stretch/>
        </p:blipFill>
        <p:spPr>
          <a:xfrm>
            <a:off x="4557850" y="1070980"/>
            <a:ext cx="3046049" cy="17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 b="4434" l="21701" r="22394" t="18577"/>
          <a:stretch/>
        </p:blipFill>
        <p:spPr>
          <a:xfrm>
            <a:off x="4538275" y="2976150"/>
            <a:ext cx="3085197" cy="179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167050" y="921175"/>
            <a:ext cx="71802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/>
              <a:t>Meter las dos zonas restantes del mapa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Meter la interacción del juego (diálogos, objetos y puzzles)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Establecer los tres posibles finales del juego incluyendo el combate contra el jefe final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Añadir música y sonido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596925" y="85550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ctrTitle"/>
          </p:nvPr>
        </p:nvSpPr>
        <p:spPr>
          <a:xfrm>
            <a:off x="3029400" y="-283300"/>
            <a:ext cx="30852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FF2CC"/>
                </a:solidFill>
              </a:rPr>
              <a:t>Objetivos Hito 3</a:t>
            </a:r>
            <a:endParaRPr sz="3200">
              <a:solidFill>
                <a:srgbClr val="FFF2CC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4225" y="4271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799" y="3231100"/>
            <a:ext cx="1776101" cy="16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974" y="2689000"/>
            <a:ext cx="3103256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9570" y="3186675"/>
            <a:ext cx="2308044" cy="13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2554" y="3186675"/>
            <a:ext cx="2290401" cy="130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9851" y="3186676"/>
            <a:ext cx="2306506" cy="130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1000" y="2331850"/>
            <a:ext cx="755052" cy="75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1133425" y="1274150"/>
            <a:ext cx="71802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El GDD seguía sin especificar el “objetivo del juego”.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Conflictos en el repositorio por falta de comunicación.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Crunch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596925" y="85550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type="ctrTitle"/>
          </p:nvPr>
        </p:nvSpPr>
        <p:spPr>
          <a:xfrm>
            <a:off x="3029400" y="-283300"/>
            <a:ext cx="30852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FF2CC"/>
                </a:solidFill>
              </a:rPr>
              <a:t>Problemas</a:t>
            </a:r>
            <a:endParaRPr sz="3200">
              <a:solidFill>
                <a:srgbClr val="FFF2CC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075" y="42557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ctrTitle"/>
          </p:nvPr>
        </p:nvSpPr>
        <p:spPr>
          <a:xfrm>
            <a:off x="1486800" y="822200"/>
            <a:ext cx="3085200" cy="64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434343"/>
                </a:solidFill>
              </a:rPr>
              <a:t>Gestión</a:t>
            </a:r>
            <a:endParaRPr sz="3200">
              <a:solidFill>
                <a:srgbClr val="434343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375" y="2792150"/>
            <a:ext cx="3363031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625" y="2737925"/>
            <a:ext cx="3411019" cy="19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6625" y="3238100"/>
            <a:ext cx="1418525" cy="14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2596925" y="85550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type="ctrTitle"/>
          </p:nvPr>
        </p:nvSpPr>
        <p:spPr>
          <a:xfrm>
            <a:off x="3029400" y="-283300"/>
            <a:ext cx="30852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FF2CC"/>
                </a:solidFill>
              </a:rPr>
              <a:t>UML</a:t>
            </a:r>
            <a:endParaRPr sz="3200">
              <a:solidFill>
                <a:srgbClr val="FFF2CC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4225" y="4271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575" y="772175"/>
            <a:ext cx="5493839" cy="4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596925" y="85550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type="ctrTitle"/>
          </p:nvPr>
        </p:nvSpPr>
        <p:spPr>
          <a:xfrm>
            <a:off x="3029400" y="-283300"/>
            <a:ext cx="30852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FF2CC"/>
                </a:solidFill>
              </a:rPr>
              <a:t>Juego</a:t>
            </a:r>
            <a:endParaRPr sz="3200">
              <a:solidFill>
                <a:srgbClr val="FFF2CC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4225" y="42716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3940700" y="4295825"/>
            <a:ext cx="1446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Click para jugar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6">
            <a:alphaModFix/>
          </a:blip>
          <a:srcRect b="8188" l="6205" r="8207" t="6690"/>
          <a:stretch/>
        </p:blipFill>
        <p:spPr>
          <a:xfrm>
            <a:off x="1963237" y="1099000"/>
            <a:ext cx="5217525" cy="29455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881" y="1738750"/>
            <a:ext cx="2371000" cy="23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ctrTitle"/>
          </p:nvPr>
        </p:nvSpPr>
        <p:spPr>
          <a:xfrm>
            <a:off x="450700" y="0"/>
            <a:ext cx="8520600" cy="9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Fin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6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